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7" r:id="rId5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DA2C"/>
    <a:srgbClr val="2D5078"/>
    <a:srgbClr val="006944"/>
    <a:srgbClr val="005644"/>
    <a:srgbClr val="008C44"/>
    <a:srgbClr val="002C2C"/>
    <a:srgbClr val="292D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34"/>
    <p:restoredTop sz="94694"/>
  </p:normalViewPr>
  <p:slideViewPr>
    <p:cSldViewPr snapToGrid="0" snapToObjects="1">
      <p:cViewPr varScale="1">
        <p:scale>
          <a:sx n="116" d="100"/>
          <a:sy n="116" d="100"/>
        </p:scale>
        <p:origin x="9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anie Orzech" userId="9a4bd257-e819-4f95-a26f-3d6b4238c8fd" providerId="ADAL" clId="{AAF56068-B8AE-4F4E-B2C5-0A6B52191EEC}"/>
    <pc:docChg chg="modSld">
      <pc:chgData name="Stephanie Orzech" userId="9a4bd257-e819-4f95-a26f-3d6b4238c8fd" providerId="ADAL" clId="{AAF56068-B8AE-4F4E-B2C5-0A6B52191EEC}" dt="2022-02-09T12:39:48.706" v="16" actId="20577"/>
      <pc:docMkLst>
        <pc:docMk/>
      </pc:docMkLst>
      <pc:sldChg chg="modSp mod">
        <pc:chgData name="Stephanie Orzech" userId="9a4bd257-e819-4f95-a26f-3d6b4238c8fd" providerId="ADAL" clId="{AAF56068-B8AE-4F4E-B2C5-0A6B52191EEC}" dt="2022-02-09T12:39:48.706" v="16" actId="20577"/>
        <pc:sldMkLst>
          <pc:docMk/>
          <pc:sldMk cId="26129309" sldId="257"/>
        </pc:sldMkLst>
        <pc:graphicFrameChg chg="modGraphic">
          <ac:chgData name="Stephanie Orzech" userId="9a4bd257-e819-4f95-a26f-3d6b4238c8fd" providerId="ADAL" clId="{AAF56068-B8AE-4F4E-B2C5-0A6B52191EEC}" dt="2022-02-09T12:39:48.706" v="16" actId="20577"/>
          <ac:graphicFrameMkLst>
            <pc:docMk/>
            <pc:sldMk cId="26129309" sldId="257"/>
            <ac:graphicFrameMk id="4" creationId="{B1E08184-F5AB-4F80-BCDA-4594A151A91B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469" y="998291"/>
            <a:ext cx="8798011" cy="1790700"/>
          </a:xfr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469" y="2858047"/>
            <a:ext cx="8798011" cy="1241822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33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322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33168"/>
            <a:ext cx="2484995" cy="389955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758" y="733168"/>
            <a:ext cx="6264618" cy="389955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884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69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807" y="1282304"/>
            <a:ext cx="8800198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807" y="3442098"/>
            <a:ext cx="8800198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899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093" y="768853"/>
            <a:ext cx="4363480" cy="386386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BE9A8CF-71E7-3D40-AA04-68D428257DCA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632238" y="768853"/>
            <a:ext cx="4363480" cy="386386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12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092" y="759330"/>
            <a:ext cx="4339089" cy="60815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093" y="1492498"/>
            <a:ext cx="4339089" cy="31497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754439"/>
            <a:ext cx="435833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509553"/>
            <a:ext cx="4358331" cy="31326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0343D76-3202-EC45-A1BD-DC44481DF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093" y="142039"/>
            <a:ext cx="5401448" cy="4922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238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510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716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761" y="746521"/>
            <a:ext cx="3058506" cy="80750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9276" y="746522"/>
            <a:ext cx="5625060" cy="38913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9470" y="1672411"/>
            <a:ext cx="3051797" cy="297646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5405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0169" y="746521"/>
            <a:ext cx="5619074" cy="3902356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7A25319-0CD5-8448-BC06-BD1AFE790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761" y="746521"/>
            <a:ext cx="3058506" cy="80750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94189AC2-AB72-D94E-922A-CDBAB58E17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9470" y="1672411"/>
            <a:ext cx="3051797" cy="297646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970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093" y="142039"/>
            <a:ext cx="5401448" cy="492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093" y="776093"/>
            <a:ext cx="8820150" cy="3853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535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rgbClr val="002C2C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2D5078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2D5078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2D5078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2D5078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2D5078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11">
            <a:extLst>
              <a:ext uri="{FF2B5EF4-FFF2-40B4-BE49-F238E27FC236}">
                <a16:creationId xmlns:a16="http://schemas.microsoft.com/office/drawing/2014/main" id="{B1E08184-F5AB-4F80-BCDA-4594A151A9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7653527"/>
              </p:ext>
            </p:extLst>
          </p:nvPr>
        </p:nvGraphicFramePr>
        <p:xfrm>
          <a:off x="161925" y="229691"/>
          <a:ext cx="3865345" cy="7335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1525">
                  <a:extLst>
                    <a:ext uri="{9D8B030D-6E8A-4147-A177-3AD203B41FA5}">
                      <a16:colId xmlns:a16="http://schemas.microsoft.com/office/drawing/2014/main" val="3388661957"/>
                    </a:ext>
                  </a:extLst>
                </a:gridCol>
                <a:gridCol w="3373820">
                  <a:extLst>
                    <a:ext uri="{9D8B030D-6E8A-4147-A177-3AD203B41FA5}">
                      <a16:colId xmlns:a16="http://schemas.microsoft.com/office/drawing/2014/main" val="984580760"/>
                    </a:ext>
                  </a:extLst>
                </a:gridCol>
              </a:tblGrid>
              <a:tr h="362661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tx1"/>
                          </a:solidFill>
                        </a:rPr>
                        <a:t>No, Nothing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to disclose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219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Yes, please specify disclosures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842200"/>
                  </a:ext>
                </a:extLst>
              </a:tr>
            </a:tbl>
          </a:graphicData>
        </a:graphic>
      </p:graphicFrame>
      <p:graphicFrame>
        <p:nvGraphicFramePr>
          <p:cNvPr id="5" name="Table 15">
            <a:extLst>
              <a:ext uri="{FF2B5EF4-FFF2-40B4-BE49-F238E27FC236}">
                <a16:creationId xmlns:a16="http://schemas.microsoft.com/office/drawing/2014/main" id="{1F79CF7E-9F27-4A59-B968-58555AC505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396389"/>
              </p:ext>
            </p:extLst>
          </p:nvPr>
        </p:nvGraphicFramePr>
        <p:xfrm>
          <a:off x="49946" y="1231324"/>
          <a:ext cx="9044108" cy="331573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20100">
                  <a:extLst>
                    <a:ext uri="{9D8B030D-6E8A-4147-A177-3AD203B41FA5}">
                      <a16:colId xmlns:a16="http://schemas.microsoft.com/office/drawing/2014/main" val="919235388"/>
                    </a:ext>
                  </a:extLst>
                </a:gridCol>
                <a:gridCol w="969527">
                  <a:extLst>
                    <a:ext uri="{9D8B030D-6E8A-4147-A177-3AD203B41FA5}">
                      <a16:colId xmlns:a16="http://schemas.microsoft.com/office/drawing/2014/main" val="376336099"/>
                    </a:ext>
                  </a:extLst>
                </a:gridCol>
                <a:gridCol w="983556">
                  <a:extLst>
                    <a:ext uri="{9D8B030D-6E8A-4147-A177-3AD203B41FA5}">
                      <a16:colId xmlns:a16="http://schemas.microsoft.com/office/drawing/2014/main" val="270656530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006626572"/>
                    </a:ext>
                  </a:extLst>
                </a:gridCol>
                <a:gridCol w="937452">
                  <a:extLst>
                    <a:ext uri="{9D8B030D-6E8A-4147-A177-3AD203B41FA5}">
                      <a16:colId xmlns:a16="http://schemas.microsoft.com/office/drawing/2014/main" val="4161950694"/>
                    </a:ext>
                  </a:extLst>
                </a:gridCol>
                <a:gridCol w="829876">
                  <a:extLst>
                    <a:ext uri="{9D8B030D-6E8A-4147-A177-3AD203B41FA5}">
                      <a16:colId xmlns:a16="http://schemas.microsoft.com/office/drawing/2014/main" val="2642904175"/>
                    </a:ext>
                  </a:extLst>
                </a:gridCol>
                <a:gridCol w="1091133">
                  <a:extLst>
                    <a:ext uri="{9D8B030D-6E8A-4147-A177-3AD203B41FA5}">
                      <a16:colId xmlns:a16="http://schemas.microsoft.com/office/drawing/2014/main" val="63478548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902694710"/>
                    </a:ext>
                  </a:extLst>
                </a:gridCol>
                <a:gridCol w="883664">
                  <a:extLst>
                    <a:ext uri="{9D8B030D-6E8A-4147-A177-3AD203B41FA5}">
                      <a16:colId xmlns:a16="http://schemas.microsoft.com/office/drawing/2014/main" val="177745453"/>
                    </a:ext>
                  </a:extLst>
                </a:gridCol>
              </a:tblGrid>
              <a:tr h="938294">
                <a:tc>
                  <a:txBody>
                    <a:bodyPr/>
                    <a:lstStyle/>
                    <a:p>
                      <a:r>
                        <a:rPr lang="en-US" sz="1400" dirty="0"/>
                        <a:t>Company /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Honoraria / Expense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Consulting / Advisory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Funded Research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Royalties / Patent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Stock Options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Ownership / Equity 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Employee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Other (Please specify)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0047035"/>
                  </a:ext>
                </a:extLst>
              </a:tr>
              <a:tr h="5926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Example: company </a:t>
                      </a:r>
                      <a:r>
                        <a:rPr lang="en-US" sz="1400" dirty="0" err="1"/>
                        <a:t>xyz</a:t>
                      </a:r>
                      <a:endParaRPr lang="en-US" sz="1400" dirty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686009"/>
                  </a:ext>
                </a:extLst>
              </a:tr>
              <a:tr h="22222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43923"/>
                  </a:ext>
                </a:extLst>
              </a:tr>
              <a:tr h="222227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099827"/>
                  </a:ext>
                </a:extLst>
              </a:tr>
              <a:tr h="222227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780622"/>
                  </a:ext>
                </a:extLst>
              </a:tr>
              <a:tr h="222227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092222"/>
                  </a:ext>
                </a:extLst>
              </a:tr>
              <a:tr h="222227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793171"/>
                  </a:ext>
                </a:extLst>
              </a:tr>
              <a:tr h="222227"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211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9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enes Document" ma:contentTypeID="0x01010037EA2DD516505C4D92B92F8677CFB68500B3F0037110F90E4E86D6D1D313F5725F" ma:contentTypeVersion="9" ma:contentTypeDescription="" ma:contentTypeScope="" ma:versionID="3abe6009129f654514ab2a5a02ab29cb">
  <xsd:schema xmlns:xsd="http://www.w3.org/2001/XMLSchema" xmlns:xs="http://www.w3.org/2001/XMLSchema" xmlns:p="http://schemas.microsoft.com/office/2006/metadata/properties" xmlns:ns2="eb3f7de7-c935-4ca6-a12c-1f73773710ec" xmlns:ns3="91fd7002-5de2-4d85-84e5-a51aa9c26073" targetNamespace="http://schemas.microsoft.com/office/2006/metadata/properties" ma:root="true" ma:fieldsID="92e2aa168d207ed7e798c35842173b3f" ns2:_="" ns3:_="">
    <xsd:import namespace="eb3f7de7-c935-4ca6-a12c-1f73773710ec"/>
    <xsd:import namespace="91fd7002-5de2-4d85-84e5-a51aa9c26073"/>
    <xsd:element name="properties">
      <xsd:complexType>
        <xsd:sequence>
          <xsd:element name="documentManagement">
            <xsd:complexType>
              <xsd:all>
                <xsd:element ref="ns2:FolderID" minOccurs="0"/>
                <xsd:element ref="ns2:KenesDocumentTypeId" minOccurs="0"/>
                <xsd:element ref="ns2:Confidential1" minOccurs="0"/>
                <xsd:element ref="ns2:Fina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3f7de7-c935-4ca6-a12c-1f73773710ec" elementFormDefault="qualified">
    <xsd:import namespace="http://schemas.microsoft.com/office/2006/documentManagement/types"/>
    <xsd:import namespace="http://schemas.microsoft.com/office/infopath/2007/PartnerControls"/>
    <xsd:element name="FolderID" ma:index="2" nillable="true" ma:displayName="FolderID" ma:list="{62b5239b-3564-444d-88a9-03f6d13d411f}" ma:internalName="FolderID" ma:showField="Title" ma:web="eb3f7de7-c935-4ca6-a12c-1f73773710ec">
      <xsd:simpleType>
        <xsd:restriction base="dms:Lookup"/>
      </xsd:simpleType>
    </xsd:element>
    <xsd:element name="KenesDocumentTypeId" ma:index="3" nillable="true" ma:displayName="KenesDocumentTypeId" ma:list="{5ca2ab15-5c4e-45db-95e6-5cb4dd45d1b1}" ma:internalName="KenesDocumentTypeId" ma:showField="Title" ma:web="eb3f7de7-c935-4ca6-a12c-1f73773710ec">
      <xsd:simpleType>
        <xsd:restriction base="dms:Lookup"/>
      </xsd:simpleType>
    </xsd:element>
    <xsd:element name="Confidential1" ma:index="4" nillable="true" ma:displayName="Confidential" ma:default="0" ma:internalName="Confidential1">
      <xsd:simpleType>
        <xsd:restriction base="dms:Boolean"/>
      </xsd:simpleType>
    </xsd:element>
    <xsd:element name="Final" ma:index="5" nillable="true" ma:displayName="Final" ma:default="0" ma:internalName="Final">
      <xsd:simpleType>
        <xsd:restriction base="dms:Boolean"/>
      </xsd:simpleType>
    </xsd:element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fd7002-5de2-4d85-84e5-a51aa9c260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olderID xmlns="eb3f7de7-c935-4ca6-a12c-1f73773710ec" xsi:nil="true"/>
    <KenesDocumentTypeId xmlns="eb3f7de7-c935-4ca6-a12c-1f73773710ec" xsi:nil="true"/>
    <Confidential1 xmlns="eb3f7de7-c935-4ca6-a12c-1f73773710ec">false</Confidential1>
    <Final xmlns="eb3f7de7-c935-4ca6-a12c-1f73773710ec">false</Fina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9B9260-AC0F-4EFF-8796-602E403C89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3f7de7-c935-4ca6-a12c-1f73773710ec"/>
    <ds:schemaRef ds:uri="91fd7002-5de2-4d85-84e5-a51aa9c260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CCDAA9-6E15-4D49-BFC7-0EA085EB8B55}">
  <ds:schemaRefs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91fd7002-5de2-4d85-84e5-a51aa9c26073"/>
    <ds:schemaRef ds:uri="eb3f7de7-c935-4ca6-a12c-1f73773710ec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2AAC34D-B45D-4FD3-B777-32A5312496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41</Words>
  <Application>Microsoft Office PowerPoint</Application>
  <PresentationFormat>On-screen Show (16:9)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Schroeder</dc:creator>
  <cp:lastModifiedBy>Stephanie Orzech</cp:lastModifiedBy>
  <cp:revision>16</cp:revision>
  <dcterms:created xsi:type="dcterms:W3CDTF">2019-01-07T11:42:34Z</dcterms:created>
  <dcterms:modified xsi:type="dcterms:W3CDTF">2022-02-09T12:39:54Z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0x01010037EA2DD516505C4D92B92F8677CFB68500B3F0037110F90E4E86D6D1D313F5725F</vt:lpwstr>
  </property>
</Properties>
</file>